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1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46B68-CA3F-0F45-AB36-EF5D6CBEFF84}" type="datetimeFigureOut">
              <a:rPr lang="en-US" smtClean="0"/>
              <a:t>9/13/19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569B7-2C3B-F842-BE21-064113E99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66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d23851b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d23851b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462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CB1C-BA13-3D44-BBA4-67A3DBDD3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DE5D98-CB68-B64B-A727-291FF29B6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B6786-9496-4B48-8A7C-5A6BF220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A39A5-D447-6940-BB7D-2D2B217A5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71814-91FB-7048-95A1-CD2EA43B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5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31D57-9516-414E-89FB-0A7AF9D2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47F9B-D6C4-654F-A60B-A97517C06B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851AD-8F90-4C48-A7D9-BC8A0D2F8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58B3C-1965-C644-9A80-6ADA9554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9A692-2514-2D4B-AB4C-DDAB4B63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8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A2966-ADA0-464F-A1E3-B5E24F4EFA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EC2F6-E437-9548-B7C8-2049B60C8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116E7-7A06-9E49-97D8-E3191D47F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A04DF-0F64-BB49-B240-3F3A99D2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9DE89-D32C-6446-B4E1-E9C7567D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31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B2786-5184-5B43-AB30-35F216B8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EF077-18C6-1B44-A390-E2C3AB29C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1EB3C-9D76-2549-8E45-1D0A286F2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03048-1050-DF47-B24A-80A1B64A3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77C2D-B929-8844-8DF0-2FB7AA50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0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3DBC5-D1A9-164F-9092-E8B73E5E6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DA6C2-0DC2-404C-BFB7-D9B162790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FC75B-CAF7-3B4B-ADB3-C36BBFDAB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15D32-2AD6-3346-9605-F7B4FAEE0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97FD4-1F32-DA42-A15B-5212520B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1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2B4F-CC32-4B42-B500-48E5B92AD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B5276-B05F-8F41-BAC2-8E65622A8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3A2C7-572E-9741-94D8-05F576A52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13DBF-A227-964C-BBCE-417964DD4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B5F3A-75FA-5642-AAB6-7F5DA55EB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59598-3E9E-2242-B26F-90BB5451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40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58DA-40B7-D845-90FF-A0216F1DC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9EB60-11CA-3540-A4FB-439353ADC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F42CA-0E88-3B4F-8459-93E853B42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8F543A-D469-4C45-B1B7-39487007E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FA1AE-C205-F841-8EB6-71F38DC9F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BFAAC4-4561-9644-B496-9AC7AEDA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9/13/19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87EB7B-C109-2B43-B2EE-9F18D6341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3DCF94-9B09-C948-8DD5-7E1517D2D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4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201E0-EF68-ED41-A146-7A67D709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E245BE-19AC-D94D-8D73-D91DA3F80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9/13/19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B4D15B-511E-0E45-B9BD-7FC92AA76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1BF97-BCD8-BA40-8140-060B76B0D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21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0222F-882B-F141-8415-EFA94859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9/13/19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EC4CAD-4149-4D4A-85B2-747184F0A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31558-4068-2F48-ABA1-21BAFFCE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25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8E211-25AB-2346-A1B4-BC251C534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A1AF-68DA-9A44-8F87-49ADFA8E5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5A37D-5BAB-4B41-A3F7-3594A63C1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2F64B-0883-314E-9201-29D799D4F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2DD8F-5335-2F46-AB99-BB89D4D42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98188-B82E-8244-8FF6-52D69325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24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99C3-74BC-E342-BDA6-5F023626D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A2273F-49BA-5240-83A2-330C7F4AF2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A71631-B3B0-4A4D-8A2F-D26141D85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B4757-F94A-3146-B987-B9696F37A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85D3E-2F71-2341-BD0D-987937E16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777CD-507B-D042-B011-05C2E1E75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0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4BB08D-D188-D244-9D05-8133CBCE4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4A907-4F5C-9944-89A8-64676F639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CD36C-2F96-FF45-9310-3428EEA069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27890-D066-2F40-ADDA-0751B96CD3D7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AA7EC-E689-8D4C-9A1B-A16C983B62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3118E-E57D-E640-B6EE-0DCC146EE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23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5A289B-3D89-FF44-8000-670AEB7682E6}"/>
              </a:ext>
            </a:extLst>
          </p:cNvPr>
          <p:cNvSpPr/>
          <p:nvPr/>
        </p:nvSpPr>
        <p:spPr>
          <a:xfrm>
            <a:off x="3034431" y="2220850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</a:t>
            </a:r>
          </a:p>
          <a:p>
            <a:pPr algn="ctr"/>
            <a:r>
              <a:rPr lang="en-US" dirty="0"/>
              <a:t>(+add)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91D099-273A-7144-8C7D-EE5BD4DCD411}"/>
              </a:ext>
            </a:extLst>
          </p:cNvPr>
          <p:cNvSpPr/>
          <p:nvPr/>
        </p:nvSpPr>
        <p:spPr>
          <a:xfrm>
            <a:off x="6959091" y="2220850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A10FE4-4D94-254B-A113-DFFA39C01B87}"/>
              </a:ext>
            </a:extLst>
          </p:cNvPr>
          <p:cNvSpPr/>
          <p:nvPr/>
        </p:nvSpPr>
        <p:spPr>
          <a:xfrm>
            <a:off x="4783533" y="2359746"/>
            <a:ext cx="1655180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experiments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9988D-B0F2-364D-A033-0FF4CE333741}"/>
              </a:ext>
            </a:extLst>
          </p:cNvPr>
          <p:cNvSpPr/>
          <p:nvPr/>
        </p:nvSpPr>
        <p:spPr>
          <a:xfrm>
            <a:off x="10425949" y="2222243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D9B9BF-4C4B-3B43-95FD-569B23D334EC}"/>
              </a:ext>
            </a:extLst>
          </p:cNvPr>
          <p:cNvSpPr/>
          <p:nvPr/>
        </p:nvSpPr>
        <p:spPr>
          <a:xfrm>
            <a:off x="8701804" y="2222243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2CF11-93FD-8943-8AD2-9D42638C5183}"/>
              </a:ext>
            </a:extLst>
          </p:cNvPr>
          <p:cNvSpPr/>
          <p:nvPr/>
        </p:nvSpPr>
        <p:spPr>
          <a:xfrm>
            <a:off x="3034430" y="3944756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clone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072CED-2BAD-9947-A39A-F18B7431DA39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263155" y="2816946"/>
            <a:ext cx="5203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514801-C42F-9547-8DEE-9EA946FCEA0F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6438713" y="2816946"/>
            <a:ext cx="5203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8BD2EB-CE3E-5542-89AB-A7CD89ED1253}"/>
              </a:ext>
            </a:extLst>
          </p:cNvPr>
          <p:cNvCxnSpPr/>
          <p:nvPr/>
        </p:nvCxnSpPr>
        <p:spPr>
          <a:xfrm>
            <a:off x="8181426" y="2479833"/>
            <a:ext cx="2601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36E9D7-CD47-0948-9A18-23C17FA0EC3E}"/>
              </a:ext>
            </a:extLst>
          </p:cNvPr>
          <p:cNvCxnSpPr>
            <a:cxnSpLocks/>
          </p:cNvCxnSpPr>
          <p:nvPr/>
        </p:nvCxnSpPr>
        <p:spPr>
          <a:xfrm flipV="1">
            <a:off x="8441615" y="1959697"/>
            <a:ext cx="0" cy="520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38B340-31F4-5547-8BF4-4043EE89006D}"/>
              </a:ext>
            </a:extLst>
          </p:cNvPr>
          <p:cNvCxnSpPr>
            <a:cxnSpLocks/>
          </p:cNvCxnSpPr>
          <p:nvPr/>
        </p:nvCxnSpPr>
        <p:spPr>
          <a:xfrm flipH="1">
            <a:off x="5611124" y="1937271"/>
            <a:ext cx="28304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39BC3BF-0E35-E341-B7DB-F5ACCA3AE44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5611123" y="1937271"/>
            <a:ext cx="1" cy="422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3D129A-0ED8-8247-9F26-694D4171857B}"/>
              </a:ext>
            </a:extLst>
          </p:cNvPr>
          <p:cNvSpPr/>
          <p:nvPr/>
        </p:nvSpPr>
        <p:spPr>
          <a:xfrm>
            <a:off x="4934002" y="1107017"/>
            <a:ext cx="1203767" cy="56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restore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3BF154-C635-D047-8827-4CC57F775961}"/>
              </a:ext>
            </a:extLst>
          </p:cNvPr>
          <p:cNvCxnSpPr/>
          <p:nvPr/>
        </p:nvCxnSpPr>
        <p:spPr>
          <a:xfrm flipV="1">
            <a:off x="8441615" y="1396568"/>
            <a:ext cx="0" cy="539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E17EDC-D174-764B-99CF-4FB45B0EB235}"/>
              </a:ext>
            </a:extLst>
          </p:cNvPr>
          <p:cNvCxnSpPr>
            <a:cxnSpLocks/>
          </p:cNvCxnSpPr>
          <p:nvPr/>
        </p:nvCxnSpPr>
        <p:spPr>
          <a:xfrm flipH="1">
            <a:off x="6149344" y="1384809"/>
            <a:ext cx="2303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4A5E8E-6A8E-EE45-ADAA-3F1EDBFD99C0}"/>
              </a:ext>
            </a:extLst>
          </p:cNvPr>
          <p:cNvCxnSpPr/>
          <p:nvPr/>
        </p:nvCxnSpPr>
        <p:spPr>
          <a:xfrm>
            <a:off x="5100270" y="1673762"/>
            <a:ext cx="0" cy="68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10E528-6F5C-BA4B-9972-3F96835787B9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8162858" y="2816947"/>
            <a:ext cx="538946" cy="1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2D370B-AA31-AA4D-928B-8A3814C396B3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9905571" y="2818340"/>
            <a:ext cx="520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E799419-D6BE-0C49-A5C5-37601DCC6CA7}"/>
              </a:ext>
            </a:extLst>
          </p:cNvPr>
          <p:cNvCxnSpPr/>
          <p:nvPr/>
        </p:nvCxnSpPr>
        <p:spPr>
          <a:xfrm>
            <a:off x="8441615" y="2816946"/>
            <a:ext cx="0" cy="954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FCE3A7E-8B87-6F44-AB8E-25EB5549F948}"/>
              </a:ext>
            </a:extLst>
          </p:cNvPr>
          <p:cNvCxnSpPr/>
          <p:nvPr/>
        </p:nvCxnSpPr>
        <p:spPr>
          <a:xfrm>
            <a:off x="8441615" y="3771910"/>
            <a:ext cx="17687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9B650C-41D1-A848-A990-877FD7703263}"/>
              </a:ext>
            </a:extLst>
          </p:cNvPr>
          <p:cNvCxnSpPr/>
          <p:nvPr/>
        </p:nvCxnSpPr>
        <p:spPr>
          <a:xfrm flipV="1">
            <a:off x="10210372" y="2816946"/>
            <a:ext cx="0" cy="95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101DBB0-0839-EE4D-8EEA-A9A63041984A}"/>
              </a:ext>
            </a:extLst>
          </p:cNvPr>
          <p:cNvCxnSpPr>
            <a:stCxn id="14" idx="3"/>
          </p:cNvCxnSpPr>
          <p:nvPr/>
        </p:nvCxnSpPr>
        <p:spPr>
          <a:xfrm flipV="1">
            <a:off x="4238197" y="4540852"/>
            <a:ext cx="137292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3380564-A4A1-7243-801B-A635735FC6AD}"/>
              </a:ext>
            </a:extLst>
          </p:cNvPr>
          <p:cNvCxnSpPr>
            <a:endCxn id="8" idx="2"/>
          </p:cNvCxnSpPr>
          <p:nvPr/>
        </p:nvCxnSpPr>
        <p:spPr>
          <a:xfrm flipV="1">
            <a:off x="5611123" y="3274146"/>
            <a:ext cx="0" cy="1266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E2A74C0-6C34-BB4B-A78E-D1E44E74DEAF}"/>
              </a:ext>
            </a:extLst>
          </p:cNvPr>
          <p:cNvSpPr txBox="1"/>
          <p:nvPr/>
        </p:nvSpPr>
        <p:spPr>
          <a:xfrm>
            <a:off x="1170533" y="1622941"/>
            <a:ext cx="1130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</a:t>
            </a:r>
          </a:p>
          <a:p>
            <a:pPr algn="ctr"/>
            <a:r>
              <a:rPr lang="en-US" dirty="0"/>
              <a:t>developer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916B6EC-E317-AA46-A3EF-1EE75C7CE1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550" y="2269272"/>
            <a:ext cx="1700213" cy="113347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EDD87FC-6FAE-2D45-9BB3-6A0A8250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32" y="4047142"/>
            <a:ext cx="2159000" cy="11303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4B88C85-040D-324A-BED4-57A7D0E91C31}"/>
              </a:ext>
            </a:extLst>
          </p:cNvPr>
          <p:cNvSpPr txBox="1"/>
          <p:nvPr/>
        </p:nvSpPr>
        <p:spPr>
          <a:xfrm>
            <a:off x="807737" y="3677810"/>
            <a:ext cx="181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Collaborators</a:t>
            </a:r>
          </a:p>
        </p:txBody>
      </p:sp>
    </p:spTree>
    <p:extLst>
      <p:ext uri="{BB962C8B-B14F-4D97-AF65-F5344CB8AC3E}">
        <p14:creationId xmlns:p14="http://schemas.microsoft.com/office/powerpoint/2010/main" val="2512734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A53B75-30A5-B54D-9750-A376514ECBBB}"/>
              </a:ext>
            </a:extLst>
          </p:cNvPr>
          <p:cNvSpPr/>
          <p:nvPr/>
        </p:nvSpPr>
        <p:spPr>
          <a:xfrm>
            <a:off x="4363655" y="2777924"/>
            <a:ext cx="1377387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experiment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091F5E-B555-3B4C-BD26-1B725DAAC825}"/>
              </a:ext>
            </a:extLst>
          </p:cNvPr>
          <p:cNvSpPr/>
          <p:nvPr/>
        </p:nvSpPr>
        <p:spPr>
          <a:xfrm>
            <a:off x="6096000" y="2777924"/>
            <a:ext cx="1377387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Review</a:t>
            </a:r>
          </a:p>
          <a:p>
            <a:pPr algn="ctr"/>
            <a:r>
              <a:rPr lang="en-US" dirty="0"/>
              <a:t>results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8993DDB-2766-DD47-A691-F77100A55D30}"/>
              </a:ext>
            </a:extLst>
          </p:cNvPr>
          <p:cNvSpPr/>
          <p:nvPr/>
        </p:nvSpPr>
        <p:spPr>
          <a:xfrm>
            <a:off x="7828345" y="2777924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9FFEF88-F9E7-2D44-B0A4-75BAAD9AE481}"/>
              </a:ext>
            </a:extLst>
          </p:cNvPr>
          <p:cNvSpPr/>
          <p:nvPr/>
        </p:nvSpPr>
        <p:spPr>
          <a:xfrm>
            <a:off x="6148085" y="1471914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restore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B0669E-87AA-B246-ADB1-F419B3897F68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741042" y="3235124"/>
            <a:ext cx="354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ACFC79-156B-7D45-8BDB-EB1AD5830B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473387" y="3235124"/>
            <a:ext cx="354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A6DC5E-2357-9347-955B-3E01F6A0D7F9}"/>
              </a:ext>
            </a:extLst>
          </p:cNvPr>
          <p:cNvCxnSpPr>
            <a:stCxn id="6" idx="3"/>
          </p:cNvCxnSpPr>
          <p:nvPr/>
        </p:nvCxnSpPr>
        <p:spPr>
          <a:xfrm>
            <a:off x="9101560" y="3235124"/>
            <a:ext cx="644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4F8E1D-5B3E-D14E-982D-211BDBDA7A35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854370" y="3235124"/>
            <a:ext cx="509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C63C5C-10DD-754B-B58F-4C9358E3D9B3}"/>
              </a:ext>
            </a:extLst>
          </p:cNvPr>
          <p:cNvCxnSpPr/>
          <p:nvPr/>
        </p:nvCxnSpPr>
        <p:spPr>
          <a:xfrm flipV="1">
            <a:off x="7639291" y="1929114"/>
            <a:ext cx="0" cy="130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1E4220-1F1D-3340-8131-3A16E7D4AAA4}"/>
              </a:ext>
            </a:extLst>
          </p:cNvPr>
          <p:cNvCxnSpPr>
            <a:endCxn id="7" idx="3"/>
          </p:cNvCxnSpPr>
          <p:nvPr/>
        </p:nvCxnSpPr>
        <p:spPr>
          <a:xfrm flipH="1">
            <a:off x="7421300" y="1929114"/>
            <a:ext cx="229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E263D4-5DDB-3244-B896-7E33144E9148}"/>
              </a:ext>
            </a:extLst>
          </p:cNvPr>
          <p:cNvCxnSpPr>
            <a:stCxn id="7" idx="1"/>
          </p:cNvCxnSpPr>
          <p:nvPr/>
        </p:nvCxnSpPr>
        <p:spPr>
          <a:xfrm flipH="1">
            <a:off x="5052348" y="1929114"/>
            <a:ext cx="1095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80EA4A-9E67-FD42-B276-31B3A7C99A5E}"/>
              </a:ext>
            </a:extLst>
          </p:cNvPr>
          <p:cNvCxnSpPr>
            <a:endCxn id="4" idx="0"/>
          </p:cNvCxnSpPr>
          <p:nvPr/>
        </p:nvCxnSpPr>
        <p:spPr>
          <a:xfrm>
            <a:off x="5052348" y="1929114"/>
            <a:ext cx="1" cy="84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6CAF7D-09A5-3240-B7CA-970B2BD6046A}"/>
              </a:ext>
            </a:extLst>
          </p:cNvPr>
          <p:cNvCxnSpPr/>
          <p:nvPr/>
        </p:nvCxnSpPr>
        <p:spPr>
          <a:xfrm flipV="1">
            <a:off x="9317620" y="1929114"/>
            <a:ext cx="0" cy="130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3ADF84E-7350-2243-8FCB-2BDACC400FB1}"/>
              </a:ext>
            </a:extLst>
          </p:cNvPr>
          <p:cNvCxnSpPr/>
          <p:nvPr/>
        </p:nvCxnSpPr>
        <p:spPr>
          <a:xfrm flipH="1">
            <a:off x="7650866" y="1929114"/>
            <a:ext cx="1666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377B1B0-1A8C-4B4A-A10F-FB4741085552}"/>
              </a:ext>
            </a:extLst>
          </p:cNvPr>
          <p:cNvSpPr txBox="1"/>
          <p:nvPr/>
        </p:nvSpPr>
        <p:spPr>
          <a:xfrm>
            <a:off x="5741042" y="4356467"/>
            <a:ext cx="21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 workflow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B7C127B-74E9-2543-A4F3-DDE1C4B3E556}"/>
              </a:ext>
            </a:extLst>
          </p:cNvPr>
          <p:cNvCxnSpPr>
            <a:stCxn id="6" idx="2"/>
          </p:cNvCxnSpPr>
          <p:nvPr/>
        </p:nvCxnSpPr>
        <p:spPr>
          <a:xfrm flipH="1">
            <a:off x="8464952" y="3692324"/>
            <a:ext cx="1" cy="39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F3D11C-FFE3-8F42-967F-987A4CC69CED}"/>
              </a:ext>
            </a:extLst>
          </p:cNvPr>
          <p:cNvCxnSpPr/>
          <p:nvPr/>
        </p:nvCxnSpPr>
        <p:spPr>
          <a:xfrm flipH="1">
            <a:off x="6838298" y="3692324"/>
            <a:ext cx="1" cy="39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FF85F3E-B928-6E48-B19D-790B01ADA0D2}"/>
              </a:ext>
            </a:extLst>
          </p:cNvPr>
          <p:cNvCxnSpPr/>
          <p:nvPr/>
        </p:nvCxnSpPr>
        <p:spPr>
          <a:xfrm flipH="1">
            <a:off x="5052348" y="4083933"/>
            <a:ext cx="3431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8E3DDA-4A6B-1E40-B506-4CACAD6111FC}"/>
              </a:ext>
            </a:extLst>
          </p:cNvPr>
          <p:cNvCxnSpPr>
            <a:endCxn id="4" idx="2"/>
          </p:cNvCxnSpPr>
          <p:nvPr/>
        </p:nvCxnSpPr>
        <p:spPr>
          <a:xfrm flipV="1">
            <a:off x="5052348" y="3692324"/>
            <a:ext cx="1" cy="39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928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4F6C6B-1F8C-054F-85E9-1BE4A358BCC1}"/>
              </a:ext>
            </a:extLst>
          </p:cNvPr>
          <p:cNvSpPr/>
          <p:nvPr/>
        </p:nvSpPr>
        <p:spPr>
          <a:xfrm>
            <a:off x="3451119" y="1010394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12303-D116-BB46-98C0-93C6D984F9D8}"/>
              </a:ext>
            </a:extLst>
          </p:cNvPr>
          <p:cNvSpPr/>
          <p:nvPr/>
        </p:nvSpPr>
        <p:spPr>
          <a:xfrm>
            <a:off x="4053002" y="4875822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clone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E74B8F-90DA-B544-8C65-C5DC60D8BAD7}"/>
              </a:ext>
            </a:extLst>
          </p:cNvPr>
          <p:cNvGrpSpPr/>
          <p:nvPr/>
        </p:nvGrpSpPr>
        <p:grpSpPr>
          <a:xfrm>
            <a:off x="885550" y="394205"/>
            <a:ext cx="1700213" cy="1779806"/>
            <a:chOff x="885550" y="422781"/>
            <a:chExt cx="1700213" cy="17798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AC0F5F-F480-8F41-9BB5-15B790A7494D}"/>
                </a:ext>
              </a:extLst>
            </p:cNvPr>
            <p:cNvSpPr txBox="1"/>
            <p:nvPr/>
          </p:nvSpPr>
          <p:spPr>
            <a:xfrm>
              <a:off x="1006130" y="422781"/>
              <a:ext cx="14590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Initial</a:t>
              </a:r>
            </a:p>
            <a:p>
              <a:pPr algn="ctr"/>
              <a:r>
                <a:rPr lang="en-US" dirty="0"/>
                <a:t>Data Scientist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4F79055-24C6-674A-8953-7B6567485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5550" y="1069112"/>
              <a:ext cx="1700213" cy="113347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57267D-3D56-9547-A9CD-ABA772E43E1E}"/>
              </a:ext>
            </a:extLst>
          </p:cNvPr>
          <p:cNvGrpSpPr/>
          <p:nvPr/>
        </p:nvGrpSpPr>
        <p:grpSpPr>
          <a:xfrm>
            <a:off x="621632" y="4537111"/>
            <a:ext cx="2159000" cy="1499632"/>
            <a:chOff x="621632" y="4506490"/>
            <a:chExt cx="2159000" cy="14996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14FFB6-87DD-8243-B096-C7C1F8676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632" y="4875822"/>
              <a:ext cx="2159000" cy="11303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F20E10-167A-3545-91BE-9502EBEE26DA}"/>
                </a:ext>
              </a:extLst>
            </p:cNvPr>
            <p:cNvSpPr txBox="1"/>
            <p:nvPr/>
          </p:nvSpPr>
          <p:spPr>
            <a:xfrm>
              <a:off x="807737" y="4506490"/>
              <a:ext cx="1812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Collaborators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D51FED-C6D3-9E4F-836A-FF0273703A11}"/>
              </a:ext>
            </a:extLst>
          </p:cNvPr>
          <p:cNvGrpSpPr/>
          <p:nvPr/>
        </p:nvGrpSpPr>
        <p:grpSpPr>
          <a:xfrm>
            <a:off x="621632" y="2509117"/>
            <a:ext cx="2717994" cy="1656261"/>
            <a:chOff x="621632" y="2509117"/>
            <a:chExt cx="2717994" cy="16562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851BB31-EA10-234E-BBE7-2D73469EDFA4}"/>
                </a:ext>
              </a:extLst>
            </p:cNvPr>
            <p:cNvGrpSpPr/>
            <p:nvPr/>
          </p:nvGrpSpPr>
          <p:grpSpPr>
            <a:xfrm>
              <a:off x="621632" y="2820941"/>
              <a:ext cx="2717994" cy="1344437"/>
              <a:chOff x="6511731" y="3428998"/>
              <a:chExt cx="2717994" cy="1344437"/>
            </a:xfrm>
          </p:grpSpPr>
          <p:sp>
            <p:nvSpPr>
              <p:cNvPr id="19" name="Can 18">
                <a:extLst>
                  <a:ext uri="{FF2B5EF4-FFF2-40B4-BE49-F238E27FC236}">
                    <a16:creationId xmlns:a16="http://schemas.microsoft.com/office/drawing/2014/main" id="{6DCF4E94-7E2B-194B-A92E-164B02F8425E}"/>
                  </a:ext>
                </a:extLst>
              </p:cNvPr>
              <p:cNvSpPr/>
              <p:nvPr/>
            </p:nvSpPr>
            <p:spPr>
              <a:xfrm>
                <a:off x="6511731" y="3428998"/>
                <a:ext cx="2717994" cy="1344437"/>
              </a:xfrm>
              <a:prstGeom prst="can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B62C237-0332-DD40-AE73-41A521319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2512" y="4273305"/>
                <a:ext cx="952747" cy="4206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D43097E-31DC-7F46-94EE-29A95FD07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8885" y="3827618"/>
                <a:ext cx="1165859" cy="43638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DAD3451-8D23-C44D-B95C-11C0BECB9A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41113" y="4321240"/>
                <a:ext cx="1219066" cy="308830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ED0F3D-552C-484E-9D8C-BCC73865958A}"/>
                </a:ext>
              </a:extLst>
            </p:cNvPr>
            <p:cNvSpPr txBox="1"/>
            <p:nvPr/>
          </p:nvSpPr>
          <p:spPr>
            <a:xfrm>
              <a:off x="1080497" y="2509117"/>
              <a:ext cx="1953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 Hosting Service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F78A215-B282-2E40-BA78-B7AC1DA38DEE}"/>
              </a:ext>
            </a:extLst>
          </p:cNvPr>
          <p:cNvSpPr/>
          <p:nvPr/>
        </p:nvSpPr>
        <p:spPr>
          <a:xfrm>
            <a:off x="6935230" y="4873126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15815C-553B-C049-B604-ED2704F75DAF}"/>
              </a:ext>
            </a:extLst>
          </p:cNvPr>
          <p:cNvSpPr/>
          <p:nvPr/>
        </p:nvSpPr>
        <p:spPr>
          <a:xfrm>
            <a:off x="7528366" y="1010394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71690C-4F42-7E44-AE45-FB943F622937}"/>
              </a:ext>
            </a:extLst>
          </p:cNvPr>
          <p:cNvSpPr/>
          <p:nvPr/>
        </p:nvSpPr>
        <p:spPr>
          <a:xfrm>
            <a:off x="5494116" y="4873126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1C3D704-5A46-DC4A-99AD-680DA22CC36B}"/>
              </a:ext>
            </a:extLst>
          </p:cNvPr>
          <p:cNvSpPr/>
          <p:nvPr/>
        </p:nvSpPr>
        <p:spPr>
          <a:xfrm>
            <a:off x="10410592" y="1010393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66C4F4-BDE8-F142-8EE4-B60B783E91AF}"/>
              </a:ext>
            </a:extLst>
          </p:cNvPr>
          <p:cNvSpPr/>
          <p:nvPr/>
        </p:nvSpPr>
        <p:spPr>
          <a:xfrm>
            <a:off x="8969479" y="1012785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ADF8123-8122-0B43-9AE7-C65C39E2F03A}"/>
              </a:ext>
            </a:extLst>
          </p:cNvPr>
          <p:cNvCxnSpPr>
            <a:stCxn id="9" idx="2"/>
          </p:cNvCxnSpPr>
          <p:nvPr/>
        </p:nvCxnSpPr>
        <p:spPr>
          <a:xfrm flipH="1">
            <a:off x="4053002" y="2202587"/>
            <a:ext cx="1" cy="122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211F989-AAE0-9A45-8D96-158B0E3B60DB}"/>
              </a:ext>
            </a:extLst>
          </p:cNvPr>
          <p:cNvCxnSpPr>
            <a:endCxn id="10" idx="0"/>
          </p:cNvCxnSpPr>
          <p:nvPr/>
        </p:nvCxnSpPr>
        <p:spPr>
          <a:xfrm flipH="1">
            <a:off x="4654886" y="3556393"/>
            <a:ext cx="0" cy="1319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7626C8-B813-AE46-96D9-178545D06CAA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>
            <a:off x="2780632" y="5471593"/>
            <a:ext cx="1272370" cy="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0537BA3-5267-C848-A914-2F0F6AD1DEB8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585763" y="1606491"/>
            <a:ext cx="865356" cy="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BBBCE7B-A319-434F-A7DB-A3914BCA9C30}"/>
              </a:ext>
            </a:extLst>
          </p:cNvPr>
          <p:cNvCxnSpPr>
            <a:stCxn id="9" idx="3"/>
            <a:endCxn id="32" idx="1"/>
          </p:cNvCxnSpPr>
          <p:nvPr/>
        </p:nvCxnSpPr>
        <p:spPr>
          <a:xfrm>
            <a:off x="4654886" y="1606491"/>
            <a:ext cx="2873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FE376EC-CAF3-2A4F-8CFF-6350EA86F2DE}"/>
              </a:ext>
            </a:extLst>
          </p:cNvPr>
          <p:cNvCxnSpPr>
            <a:stCxn id="32" idx="3"/>
            <a:endCxn id="37" idx="1"/>
          </p:cNvCxnSpPr>
          <p:nvPr/>
        </p:nvCxnSpPr>
        <p:spPr>
          <a:xfrm>
            <a:off x="8732133" y="1606491"/>
            <a:ext cx="237346" cy="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C413185-4B39-F641-91D3-124374F022D3}"/>
              </a:ext>
            </a:extLst>
          </p:cNvPr>
          <p:cNvCxnSpPr>
            <a:stCxn id="37" idx="3"/>
            <a:endCxn id="36" idx="1"/>
          </p:cNvCxnSpPr>
          <p:nvPr/>
        </p:nvCxnSpPr>
        <p:spPr>
          <a:xfrm flipV="1">
            <a:off x="10173246" y="1606490"/>
            <a:ext cx="237346" cy="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FB7BCF-0B43-9D4A-9802-CE8BA33CF59B}"/>
              </a:ext>
            </a:extLst>
          </p:cNvPr>
          <p:cNvCxnSpPr>
            <a:stCxn id="10" idx="3"/>
            <a:endCxn id="34" idx="1"/>
          </p:cNvCxnSpPr>
          <p:nvPr/>
        </p:nvCxnSpPr>
        <p:spPr>
          <a:xfrm flipV="1">
            <a:off x="5256769" y="5469223"/>
            <a:ext cx="237347" cy="2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FAD3BC8-F15D-CE45-8887-937F385B49E6}"/>
              </a:ext>
            </a:extLst>
          </p:cNvPr>
          <p:cNvCxnSpPr>
            <a:stCxn id="34" idx="3"/>
            <a:endCxn id="31" idx="1"/>
          </p:cNvCxnSpPr>
          <p:nvPr/>
        </p:nvCxnSpPr>
        <p:spPr>
          <a:xfrm>
            <a:off x="6697883" y="5469223"/>
            <a:ext cx="237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F0C0D8-6AE1-374F-A9C0-2065C4B4E76C}"/>
              </a:ext>
            </a:extLst>
          </p:cNvPr>
          <p:cNvCxnSpPr>
            <a:stCxn id="31" idx="0"/>
          </p:cNvCxnSpPr>
          <p:nvPr/>
        </p:nvCxnSpPr>
        <p:spPr>
          <a:xfrm flipH="1" flipV="1">
            <a:off x="7537113" y="3556393"/>
            <a:ext cx="1" cy="1316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C418AB8-0CAE-DA48-9141-D03701464943}"/>
              </a:ext>
            </a:extLst>
          </p:cNvPr>
          <p:cNvCxnSpPr>
            <a:endCxn id="32" idx="2"/>
          </p:cNvCxnSpPr>
          <p:nvPr/>
        </p:nvCxnSpPr>
        <p:spPr>
          <a:xfrm flipV="1">
            <a:off x="8130249" y="2202587"/>
            <a:ext cx="1" cy="122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88FFC75-B134-C846-900C-8FA634B7CE77}"/>
              </a:ext>
            </a:extLst>
          </p:cNvPr>
          <p:cNvCxnSpPr>
            <a:stCxn id="36" idx="2"/>
          </p:cNvCxnSpPr>
          <p:nvPr/>
        </p:nvCxnSpPr>
        <p:spPr>
          <a:xfrm flipH="1">
            <a:off x="11012475" y="2202586"/>
            <a:ext cx="1" cy="122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>
            <a:extLst>
              <a:ext uri="{FF2B5EF4-FFF2-40B4-BE49-F238E27FC236}">
                <a16:creationId xmlns:a16="http://schemas.microsoft.com/office/drawing/2014/main" id="{567724CA-D153-C344-A60D-55EC5373BC38}"/>
              </a:ext>
            </a:extLst>
          </p:cNvPr>
          <p:cNvSpPr/>
          <p:nvPr/>
        </p:nvSpPr>
        <p:spPr>
          <a:xfrm>
            <a:off x="3351102" y="3386136"/>
            <a:ext cx="8707537" cy="2578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5F026A3-08BA-364E-A4B5-428FBF52B9D3}"/>
              </a:ext>
            </a:extLst>
          </p:cNvPr>
          <p:cNvCxnSpPr>
            <a:stCxn id="36" idx="3"/>
          </p:cNvCxnSpPr>
          <p:nvPr/>
        </p:nvCxnSpPr>
        <p:spPr>
          <a:xfrm>
            <a:off x="11614359" y="1606490"/>
            <a:ext cx="329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A42B86C-A9C2-094B-96B0-D10EF37672B5}"/>
              </a:ext>
            </a:extLst>
          </p:cNvPr>
          <p:cNvCxnSpPr>
            <a:stCxn id="31" idx="3"/>
          </p:cNvCxnSpPr>
          <p:nvPr/>
        </p:nvCxnSpPr>
        <p:spPr>
          <a:xfrm>
            <a:off x="8138997" y="5469223"/>
            <a:ext cx="3691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885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B12303-D116-BB46-98C0-93C6D984F9D8}"/>
              </a:ext>
            </a:extLst>
          </p:cNvPr>
          <p:cNvSpPr/>
          <p:nvPr/>
        </p:nvSpPr>
        <p:spPr>
          <a:xfrm>
            <a:off x="4495918" y="4875822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clone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E74B8F-90DA-B544-8C65-C5DC60D8BAD7}"/>
              </a:ext>
            </a:extLst>
          </p:cNvPr>
          <p:cNvGrpSpPr/>
          <p:nvPr/>
        </p:nvGrpSpPr>
        <p:grpSpPr>
          <a:xfrm>
            <a:off x="884588" y="422781"/>
            <a:ext cx="1700213" cy="1779806"/>
            <a:chOff x="885550" y="422781"/>
            <a:chExt cx="1700213" cy="17798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AC0F5F-F480-8F41-9BB5-15B790A7494D}"/>
                </a:ext>
              </a:extLst>
            </p:cNvPr>
            <p:cNvSpPr txBox="1"/>
            <p:nvPr/>
          </p:nvSpPr>
          <p:spPr>
            <a:xfrm>
              <a:off x="1006130" y="422781"/>
              <a:ext cx="14590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Initial</a:t>
              </a:r>
            </a:p>
            <a:p>
              <a:pPr algn="ctr"/>
              <a:r>
                <a:rPr lang="en-US" dirty="0"/>
                <a:t>Data Scientist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4F79055-24C6-674A-8953-7B6567485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5550" y="1069112"/>
              <a:ext cx="1700213" cy="113347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57267D-3D56-9547-A9CD-ABA772E43E1E}"/>
              </a:ext>
            </a:extLst>
          </p:cNvPr>
          <p:cNvGrpSpPr/>
          <p:nvPr/>
        </p:nvGrpSpPr>
        <p:grpSpPr>
          <a:xfrm>
            <a:off x="621632" y="4537111"/>
            <a:ext cx="2159000" cy="1499632"/>
            <a:chOff x="621632" y="4506490"/>
            <a:chExt cx="2159000" cy="14996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14FFB6-87DD-8243-B096-C7C1F8676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632" y="4875822"/>
              <a:ext cx="2159000" cy="11303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F20E10-167A-3545-91BE-9502EBEE26DA}"/>
                </a:ext>
              </a:extLst>
            </p:cNvPr>
            <p:cNvSpPr txBox="1"/>
            <p:nvPr/>
          </p:nvSpPr>
          <p:spPr>
            <a:xfrm>
              <a:off x="807737" y="4506490"/>
              <a:ext cx="1812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Collaborators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D51FED-C6D3-9E4F-836A-FF0273703A11}"/>
              </a:ext>
            </a:extLst>
          </p:cNvPr>
          <p:cNvGrpSpPr/>
          <p:nvPr/>
        </p:nvGrpSpPr>
        <p:grpSpPr>
          <a:xfrm>
            <a:off x="621632" y="2509117"/>
            <a:ext cx="2717994" cy="1656261"/>
            <a:chOff x="621632" y="2509117"/>
            <a:chExt cx="2717994" cy="16562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851BB31-EA10-234E-BBE7-2D73469EDFA4}"/>
                </a:ext>
              </a:extLst>
            </p:cNvPr>
            <p:cNvGrpSpPr/>
            <p:nvPr/>
          </p:nvGrpSpPr>
          <p:grpSpPr>
            <a:xfrm>
              <a:off x="621632" y="2820941"/>
              <a:ext cx="2717994" cy="1344437"/>
              <a:chOff x="6511731" y="3428998"/>
              <a:chExt cx="2717994" cy="1344437"/>
            </a:xfrm>
          </p:grpSpPr>
          <p:sp>
            <p:nvSpPr>
              <p:cNvPr id="19" name="Can 18">
                <a:extLst>
                  <a:ext uri="{FF2B5EF4-FFF2-40B4-BE49-F238E27FC236}">
                    <a16:creationId xmlns:a16="http://schemas.microsoft.com/office/drawing/2014/main" id="{6DCF4E94-7E2B-194B-A92E-164B02F8425E}"/>
                  </a:ext>
                </a:extLst>
              </p:cNvPr>
              <p:cNvSpPr/>
              <p:nvPr/>
            </p:nvSpPr>
            <p:spPr>
              <a:xfrm>
                <a:off x="6511731" y="3428998"/>
                <a:ext cx="2717994" cy="1344437"/>
              </a:xfrm>
              <a:prstGeom prst="can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B62C237-0332-DD40-AE73-41A521319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2512" y="4273305"/>
                <a:ext cx="952747" cy="4206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D43097E-31DC-7F46-94EE-29A95FD07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8885" y="3827618"/>
                <a:ext cx="1165859" cy="43638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DAD3451-8D23-C44D-B95C-11C0BECB9A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41113" y="4321240"/>
                <a:ext cx="1219066" cy="308830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ED0F3D-552C-484E-9D8C-BCC73865958A}"/>
                </a:ext>
              </a:extLst>
            </p:cNvPr>
            <p:cNvSpPr txBox="1"/>
            <p:nvPr/>
          </p:nvSpPr>
          <p:spPr>
            <a:xfrm>
              <a:off x="1080497" y="2509117"/>
              <a:ext cx="1953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 Hosting Service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F78A215-B282-2E40-BA78-B7AC1DA38DEE}"/>
              </a:ext>
            </a:extLst>
          </p:cNvPr>
          <p:cNvSpPr/>
          <p:nvPr/>
        </p:nvSpPr>
        <p:spPr>
          <a:xfrm>
            <a:off x="7378146" y="4873126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15815C-553B-C049-B604-ED2704F75DAF}"/>
              </a:ext>
            </a:extLst>
          </p:cNvPr>
          <p:cNvSpPr/>
          <p:nvPr/>
        </p:nvSpPr>
        <p:spPr>
          <a:xfrm>
            <a:off x="7163828" y="1001750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71690C-4F42-7E44-AE45-FB943F622937}"/>
              </a:ext>
            </a:extLst>
          </p:cNvPr>
          <p:cNvSpPr/>
          <p:nvPr/>
        </p:nvSpPr>
        <p:spPr>
          <a:xfrm>
            <a:off x="5937032" y="4873126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1C3D704-5A46-DC4A-99AD-680DA22CC36B}"/>
              </a:ext>
            </a:extLst>
          </p:cNvPr>
          <p:cNvSpPr/>
          <p:nvPr/>
        </p:nvSpPr>
        <p:spPr>
          <a:xfrm>
            <a:off x="8597476" y="1012785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66C4F4-BDE8-F142-8EE4-B60B783E91AF}"/>
              </a:ext>
            </a:extLst>
          </p:cNvPr>
          <p:cNvSpPr/>
          <p:nvPr/>
        </p:nvSpPr>
        <p:spPr>
          <a:xfrm>
            <a:off x="10031124" y="962137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ADF8123-8122-0B43-9AE7-C65C39E2F03A}"/>
              </a:ext>
            </a:extLst>
          </p:cNvPr>
          <p:cNvCxnSpPr>
            <a:cxnSpLocks/>
          </p:cNvCxnSpPr>
          <p:nvPr/>
        </p:nvCxnSpPr>
        <p:spPr>
          <a:xfrm flipH="1">
            <a:off x="4810248" y="2202587"/>
            <a:ext cx="1" cy="122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211F989-AAE0-9A45-8D96-158B0E3B60DB}"/>
              </a:ext>
            </a:extLst>
          </p:cNvPr>
          <p:cNvCxnSpPr>
            <a:endCxn id="10" idx="0"/>
          </p:cNvCxnSpPr>
          <p:nvPr/>
        </p:nvCxnSpPr>
        <p:spPr>
          <a:xfrm flipH="1">
            <a:off x="5097802" y="3556393"/>
            <a:ext cx="0" cy="1319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7626C8-B813-AE46-96D9-178545D06CAA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>
            <a:off x="2780632" y="5471593"/>
            <a:ext cx="1715286" cy="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FB7BCF-0B43-9D4A-9802-CE8BA33CF59B}"/>
              </a:ext>
            </a:extLst>
          </p:cNvPr>
          <p:cNvCxnSpPr>
            <a:stCxn id="10" idx="3"/>
            <a:endCxn id="34" idx="1"/>
          </p:cNvCxnSpPr>
          <p:nvPr/>
        </p:nvCxnSpPr>
        <p:spPr>
          <a:xfrm flipV="1">
            <a:off x="5699685" y="5469223"/>
            <a:ext cx="237347" cy="2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FAD3BC8-F15D-CE45-8887-937F385B49E6}"/>
              </a:ext>
            </a:extLst>
          </p:cNvPr>
          <p:cNvCxnSpPr>
            <a:stCxn id="34" idx="3"/>
            <a:endCxn id="31" idx="1"/>
          </p:cNvCxnSpPr>
          <p:nvPr/>
        </p:nvCxnSpPr>
        <p:spPr>
          <a:xfrm>
            <a:off x="7140799" y="5469223"/>
            <a:ext cx="237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F0C0D8-6AE1-374F-A9C0-2065C4B4E76C}"/>
              </a:ext>
            </a:extLst>
          </p:cNvPr>
          <p:cNvCxnSpPr>
            <a:cxnSpLocks/>
          </p:cNvCxnSpPr>
          <p:nvPr/>
        </p:nvCxnSpPr>
        <p:spPr>
          <a:xfrm flipH="1" flipV="1">
            <a:off x="7773315" y="3600205"/>
            <a:ext cx="1" cy="1316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88FFC75-B134-C846-900C-8FA634B7CE77}"/>
              </a:ext>
            </a:extLst>
          </p:cNvPr>
          <p:cNvCxnSpPr>
            <a:stCxn id="36" idx="2"/>
          </p:cNvCxnSpPr>
          <p:nvPr/>
        </p:nvCxnSpPr>
        <p:spPr>
          <a:xfrm>
            <a:off x="9199360" y="2204978"/>
            <a:ext cx="0" cy="1224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>
            <a:extLst>
              <a:ext uri="{FF2B5EF4-FFF2-40B4-BE49-F238E27FC236}">
                <a16:creationId xmlns:a16="http://schemas.microsoft.com/office/drawing/2014/main" id="{567724CA-D153-C344-A60D-55EC5373BC38}"/>
              </a:ext>
            </a:extLst>
          </p:cNvPr>
          <p:cNvSpPr/>
          <p:nvPr/>
        </p:nvSpPr>
        <p:spPr>
          <a:xfrm>
            <a:off x="3351102" y="3386136"/>
            <a:ext cx="8707537" cy="2578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D97C96-0A16-FD40-A77A-D00440342880}"/>
              </a:ext>
            </a:extLst>
          </p:cNvPr>
          <p:cNvSpPr/>
          <p:nvPr/>
        </p:nvSpPr>
        <p:spPr>
          <a:xfrm>
            <a:off x="4274137" y="1012785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3AACE18-BEB6-3A43-A2D9-AF80B70A92EE}"/>
              </a:ext>
            </a:extLst>
          </p:cNvPr>
          <p:cNvSpPr/>
          <p:nvPr/>
        </p:nvSpPr>
        <p:spPr>
          <a:xfrm>
            <a:off x="2833024" y="1012785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53A4221-64C7-E64F-B227-70F443E479F3}"/>
              </a:ext>
            </a:extLst>
          </p:cNvPr>
          <p:cNvCxnSpPr>
            <a:stCxn id="40" idx="3"/>
            <a:endCxn id="38" idx="1"/>
          </p:cNvCxnSpPr>
          <p:nvPr/>
        </p:nvCxnSpPr>
        <p:spPr>
          <a:xfrm>
            <a:off x="4036791" y="1608882"/>
            <a:ext cx="237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4C9ECDE-B95B-B44D-8F96-A6DF1A8F542E}"/>
              </a:ext>
            </a:extLst>
          </p:cNvPr>
          <p:cNvSpPr/>
          <p:nvPr/>
        </p:nvSpPr>
        <p:spPr>
          <a:xfrm>
            <a:off x="5715250" y="1007268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13100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1A96FB9-72CC-ED48-8E17-02BFA21DAEAD}"/>
              </a:ext>
            </a:extLst>
          </p:cNvPr>
          <p:cNvSpPr/>
          <p:nvPr/>
        </p:nvSpPr>
        <p:spPr>
          <a:xfrm>
            <a:off x="2594657" y="2258992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D571E0-3ACE-B048-A92C-4490C7150CCF}"/>
              </a:ext>
            </a:extLst>
          </p:cNvPr>
          <p:cNvSpPr/>
          <p:nvPr/>
        </p:nvSpPr>
        <p:spPr>
          <a:xfrm>
            <a:off x="4309640" y="2258992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</a:t>
            </a:r>
          </a:p>
          <a:p>
            <a:pPr algn="ctr"/>
            <a:r>
              <a:rPr lang="en-US" dirty="0"/>
              <a:t>(resource)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D93A6B-9DF1-8845-8E98-33F11F731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676" y="2149454"/>
            <a:ext cx="1700213" cy="113347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E423142-FF96-1144-8FFF-5B5DAD530602}"/>
              </a:ext>
            </a:extLst>
          </p:cNvPr>
          <p:cNvSpPr/>
          <p:nvPr/>
        </p:nvSpPr>
        <p:spPr>
          <a:xfrm>
            <a:off x="6024623" y="2258992"/>
            <a:ext cx="1377387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experiment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7DA40A-EF38-2C4D-862E-B722F5F75F4F}"/>
              </a:ext>
            </a:extLst>
          </p:cNvPr>
          <p:cNvSpPr/>
          <p:nvPr/>
        </p:nvSpPr>
        <p:spPr>
          <a:xfrm>
            <a:off x="7756968" y="2258992"/>
            <a:ext cx="1377387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Review</a:t>
            </a:r>
          </a:p>
          <a:p>
            <a:pPr algn="ctr"/>
            <a:r>
              <a:rPr lang="en-US" dirty="0"/>
              <a:t>results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CE85835-6DCD-064C-AA1C-C911B33B0BED}"/>
              </a:ext>
            </a:extLst>
          </p:cNvPr>
          <p:cNvSpPr/>
          <p:nvPr/>
        </p:nvSpPr>
        <p:spPr>
          <a:xfrm>
            <a:off x="9489313" y="2258992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340FDE0-A368-C049-B89A-39B8A4A8E22E}"/>
              </a:ext>
            </a:extLst>
          </p:cNvPr>
          <p:cNvSpPr/>
          <p:nvPr/>
        </p:nvSpPr>
        <p:spPr>
          <a:xfrm>
            <a:off x="7809053" y="952982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restore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9C34D4-10B7-8E40-AB79-4A5A51354FC0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7402010" y="2716192"/>
            <a:ext cx="354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528B03-D6B1-164E-A1F3-9E19B66C9051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9134355" y="2716192"/>
            <a:ext cx="354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CF0A0F-588E-DF45-8D06-CCD36F9419E4}"/>
              </a:ext>
            </a:extLst>
          </p:cNvPr>
          <p:cNvCxnSpPr>
            <a:stCxn id="11" idx="3"/>
          </p:cNvCxnSpPr>
          <p:nvPr/>
        </p:nvCxnSpPr>
        <p:spPr>
          <a:xfrm>
            <a:off x="10762528" y="2716192"/>
            <a:ext cx="644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D46718-7688-544D-8DEA-708F4E506FC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515338" y="2716192"/>
            <a:ext cx="509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7CAD88-6667-6342-ADA5-F71C0C05A078}"/>
              </a:ext>
            </a:extLst>
          </p:cNvPr>
          <p:cNvCxnSpPr/>
          <p:nvPr/>
        </p:nvCxnSpPr>
        <p:spPr>
          <a:xfrm flipV="1">
            <a:off x="9300259" y="1410182"/>
            <a:ext cx="0" cy="130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D041E0-AC9D-7C4B-A4C9-A2B235EB6892}"/>
              </a:ext>
            </a:extLst>
          </p:cNvPr>
          <p:cNvCxnSpPr>
            <a:endCxn id="12" idx="3"/>
          </p:cNvCxnSpPr>
          <p:nvPr/>
        </p:nvCxnSpPr>
        <p:spPr>
          <a:xfrm flipH="1">
            <a:off x="9082268" y="1410182"/>
            <a:ext cx="229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2DBA9A-0FDA-3F43-A7C4-7DA3AC1C656D}"/>
              </a:ext>
            </a:extLst>
          </p:cNvPr>
          <p:cNvCxnSpPr>
            <a:stCxn id="12" idx="1"/>
          </p:cNvCxnSpPr>
          <p:nvPr/>
        </p:nvCxnSpPr>
        <p:spPr>
          <a:xfrm flipH="1">
            <a:off x="6713316" y="1410182"/>
            <a:ext cx="1095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E13339-DE1C-604B-8E6B-42F82BD30F72}"/>
              </a:ext>
            </a:extLst>
          </p:cNvPr>
          <p:cNvCxnSpPr>
            <a:endCxn id="9" idx="0"/>
          </p:cNvCxnSpPr>
          <p:nvPr/>
        </p:nvCxnSpPr>
        <p:spPr>
          <a:xfrm>
            <a:off x="6713316" y="1410182"/>
            <a:ext cx="1" cy="84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ADBF74-D5F9-DA49-BE81-BE28172BDCFF}"/>
              </a:ext>
            </a:extLst>
          </p:cNvPr>
          <p:cNvCxnSpPr/>
          <p:nvPr/>
        </p:nvCxnSpPr>
        <p:spPr>
          <a:xfrm flipV="1">
            <a:off x="10978588" y="1410182"/>
            <a:ext cx="0" cy="130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8C95CB-EB87-C84F-9C2A-950B043D99AC}"/>
              </a:ext>
            </a:extLst>
          </p:cNvPr>
          <p:cNvCxnSpPr/>
          <p:nvPr/>
        </p:nvCxnSpPr>
        <p:spPr>
          <a:xfrm flipH="1">
            <a:off x="9311834" y="1410182"/>
            <a:ext cx="1666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CBBF14-3262-334E-BC25-B208AC45B494}"/>
              </a:ext>
            </a:extLst>
          </p:cNvPr>
          <p:cNvSpPr txBox="1"/>
          <p:nvPr/>
        </p:nvSpPr>
        <p:spPr>
          <a:xfrm>
            <a:off x="7402010" y="3837535"/>
            <a:ext cx="21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 workflow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E9F76EB-1C1F-504F-9512-B30049ABBD6D}"/>
              </a:ext>
            </a:extLst>
          </p:cNvPr>
          <p:cNvCxnSpPr>
            <a:stCxn id="11" idx="2"/>
          </p:cNvCxnSpPr>
          <p:nvPr/>
        </p:nvCxnSpPr>
        <p:spPr>
          <a:xfrm flipH="1">
            <a:off x="10125920" y="3173392"/>
            <a:ext cx="1" cy="39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2CDF0CE-6F96-A14D-940F-CEBDD541C42B}"/>
              </a:ext>
            </a:extLst>
          </p:cNvPr>
          <p:cNvCxnSpPr/>
          <p:nvPr/>
        </p:nvCxnSpPr>
        <p:spPr>
          <a:xfrm flipH="1">
            <a:off x="8499266" y="3173392"/>
            <a:ext cx="1" cy="39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25B0F8-E509-9743-A67B-F30D3F83579F}"/>
              </a:ext>
            </a:extLst>
          </p:cNvPr>
          <p:cNvCxnSpPr/>
          <p:nvPr/>
        </p:nvCxnSpPr>
        <p:spPr>
          <a:xfrm flipH="1">
            <a:off x="6713316" y="3565001"/>
            <a:ext cx="3431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54549A-E27A-A74E-8CA3-8B16E90BCDA3}"/>
              </a:ext>
            </a:extLst>
          </p:cNvPr>
          <p:cNvCxnSpPr>
            <a:endCxn id="9" idx="2"/>
          </p:cNvCxnSpPr>
          <p:nvPr/>
        </p:nvCxnSpPr>
        <p:spPr>
          <a:xfrm flipV="1">
            <a:off x="6713316" y="3173392"/>
            <a:ext cx="1" cy="39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F6FD4F7-D514-9941-9E07-94BC87EFD975}"/>
              </a:ext>
            </a:extLst>
          </p:cNvPr>
          <p:cNvCxnSpPr>
            <a:stCxn id="8" idx="3"/>
            <a:endCxn id="4" idx="1"/>
          </p:cNvCxnSpPr>
          <p:nvPr/>
        </p:nvCxnSpPr>
        <p:spPr>
          <a:xfrm>
            <a:off x="2152889" y="2716192"/>
            <a:ext cx="441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BB4BAE-67F5-AF43-9CE3-9DA27D6BBB9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67872" y="2716192"/>
            <a:ext cx="441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EA51E6C-A842-B743-A4B1-1EE36ACD2491}"/>
              </a:ext>
            </a:extLst>
          </p:cNvPr>
          <p:cNvSpPr/>
          <p:nvPr/>
        </p:nvSpPr>
        <p:spPr>
          <a:xfrm>
            <a:off x="5802172" y="629591"/>
            <a:ext cx="5405377" cy="325880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38F1F3-5EF9-D54B-A9B9-92F4697037DF}"/>
              </a:ext>
            </a:extLst>
          </p:cNvPr>
          <p:cNvSpPr txBox="1"/>
          <p:nvPr/>
        </p:nvSpPr>
        <p:spPr>
          <a:xfrm>
            <a:off x="483886" y="1418423"/>
            <a:ext cx="145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</a:t>
            </a:r>
          </a:p>
          <a:p>
            <a:pPr algn="ctr"/>
            <a:r>
              <a:rPr lang="en-US" dirty="0"/>
              <a:t>Data Scientist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23E5270-3F99-104D-8749-5998CA1F1CE6}"/>
              </a:ext>
            </a:extLst>
          </p:cNvPr>
          <p:cNvCxnSpPr/>
          <p:nvPr/>
        </p:nvCxnSpPr>
        <p:spPr>
          <a:xfrm flipV="1">
            <a:off x="5300663" y="1410182"/>
            <a:ext cx="0" cy="84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5CBE6B-BC35-3B4D-A13C-978E8D709DDD}"/>
              </a:ext>
            </a:extLst>
          </p:cNvPr>
          <p:cNvCxnSpPr/>
          <p:nvPr/>
        </p:nvCxnSpPr>
        <p:spPr>
          <a:xfrm flipH="1">
            <a:off x="4543425" y="1410182"/>
            <a:ext cx="771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F58390-5BB5-BD4E-BE30-D50F42FCFC25}"/>
              </a:ext>
            </a:extLst>
          </p:cNvPr>
          <p:cNvCxnSpPr/>
          <p:nvPr/>
        </p:nvCxnSpPr>
        <p:spPr>
          <a:xfrm>
            <a:off x="4543425" y="1418423"/>
            <a:ext cx="0" cy="84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999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123767" y="0"/>
            <a:ext cx="2813600" cy="7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New Design</a:t>
            </a:r>
            <a:endParaRPr/>
          </a:p>
        </p:txBody>
      </p:sp>
      <p:grpSp>
        <p:nvGrpSpPr>
          <p:cNvPr id="145" name="Google Shape;145;p17"/>
          <p:cNvGrpSpPr/>
          <p:nvPr/>
        </p:nvGrpSpPr>
        <p:grpSpPr>
          <a:xfrm>
            <a:off x="4130067" y="2964151"/>
            <a:ext cx="4688800" cy="1832400"/>
            <a:chOff x="2091750" y="2243325"/>
            <a:chExt cx="3516600" cy="1374300"/>
          </a:xfrm>
        </p:grpSpPr>
        <p:sp>
          <p:nvSpPr>
            <p:cNvPr id="146" name="Google Shape;146;p17"/>
            <p:cNvSpPr/>
            <p:nvPr/>
          </p:nvSpPr>
          <p:spPr>
            <a:xfrm>
              <a:off x="2091750" y="2243325"/>
              <a:ext cx="3516600" cy="1374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400"/>
                <a:t>Workspaces API</a:t>
              </a:r>
              <a:endParaRPr sz="2400"/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3395400" y="2698875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Snapshots</a:t>
              </a:r>
              <a:endParaRPr sz="1600"/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2254350" y="2698875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dirty="0"/>
                <a:t>Core</a:t>
              </a:r>
              <a:endParaRPr sz="1600" dirty="0"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4536450" y="2698875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Lineage</a:t>
              </a:r>
              <a:endParaRPr sz="1600"/>
            </a:p>
          </p:txBody>
        </p:sp>
      </p:grpSp>
      <p:grpSp>
        <p:nvGrpSpPr>
          <p:cNvPr id="150" name="Google Shape;150;p17"/>
          <p:cNvGrpSpPr/>
          <p:nvPr/>
        </p:nvGrpSpPr>
        <p:grpSpPr>
          <a:xfrm>
            <a:off x="2937367" y="4961900"/>
            <a:ext cx="3448000" cy="1657200"/>
            <a:chOff x="394925" y="3850050"/>
            <a:chExt cx="2586000" cy="1242900"/>
          </a:xfrm>
        </p:grpSpPr>
        <p:sp>
          <p:nvSpPr>
            <p:cNvPr id="151" name="Google Shape;151;p17"/>
            <p:cNvSpPr/>
            <p:nvPr/>
          </p:nvSpPr>
          <p:spPr>
            <a:xfrm>
              <a:off x="394925" y="3850050"/>
              <a:ext cx="2586000" cy="1242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400"/>
                <a:t>Backends</a:t>
              </a:r>
              <a:endParaRPr sz="2400"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597925" y="4195250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rgbClr val="F1C23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git</a:t>
              </a:r>
              <a:endParaRPr sz="1600"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1781075" y="4195250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rgbClr val="F1C23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database</a:t>
              </a:r>
              <a:endParaRPr sz="1600"/>
            </a:p>
            <a:p>
              <a:pPr algn="ctr"/>
              <a:r>
                <a:rPr lang="en" sz="1600"/>
                <a:t>(future)</a:t>
              </a:r>
              <a:endParaRPr sz="1600"/>
            </a:p>
          </p:txBody>
        </p:sp>
      </p:grpSp>
      <p:grpSp>
        <p:nvGrpSpPr>
          <p:cNvPr id="154" name="Google Shape;154;p17"/>
          <p:cNvGrpSpPr/>
          <p:nvPr/>
        </p:nvGrpSpPr>
        <p:grpSpPr>
          <a:xfrm>
            <a:off x="6796633" y="4961900"/>
            <a:ext cx="4688800" cy="1657200"/>
            <a:chOff x="4572000" y="3799525"/>
            <a:chExt cx="3516600" cy="1242900"/>
          </a:xfrm>
        </p:grpSpPr>
        <p:sp>
          <p:nvSpPr>
            <p:cNvPr id="155" name="Google Shape;155;p17"/>
            <p:cNvSpPr/>
            <p:nvPr/>
          </p:nvSpPr>
          <p:spPr>
            <a:xfrm>
              <a:off x="4572000" y="3799525"/>
              <a:ext cx="3516600" cy="1242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400" dirty="0"/>
                <a:t>Resource Types</a:t>
              </a:r>
              <a:endParaRPr sz="2400" dirty="0"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4690525" y="4128300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git</a:t>
              </a:r>
              <a:endParaRPr sz="1600"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5835150" y="4128300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s3</a:t>
              </a:r>
              <a:endParaRPr sz="1600"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6979775" y="4128300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docker</a:t>
              </a:r>
              <a:endParaRPr sz="1600"/>
            </a:p>
          </p:txBody>
        </p:sp>
      </p:grpSp>
      <p:grpSp>
        <p:nvGrpSpPr>
          <p:cNvPr id="159" name="Google Shape;159;p17"/>
          <p:cNvGrpSpPr/>
          <p:nvPr/>
        </p:nvGrpSpPr>
        <p:grpSpPr>
          <a:xfrm>
            <a:off x="6796633" y="208767"/>
            <a:ext cx="3448000" cy="1657200"/>
            <a:chOff x="5943450" y="880000"/>
            <a:chExt cx="2586000" cy="1242900"/>
          </a:xfrm>
        </p:grpSpPr>
        <p:sp>
          <p:nvSpPr>
            <p:cNvPr id="160" name="Google Shape;160;p17"/>
            <p:cNvSpPr/>
            <p:nvPr/>
          </p:nvSpPr>
          <p:spPr>
            <a:xfrm>
              <a:off x="5943450" y="880000"/>
              <a:ext cx="2586000" cy="1242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400"/>
                <a:t>Kits</a:t>
              </a:r>
              <a:endParaRPr sz="2400"/>
            </a:p>
          </p:txBody>
        </p:sp>
        <p:grpSp>
          <p:nvGrpSpPr>
            <p:cNvPr id="161" name="Google Shape;161;p17"/>
            <p:cNvGrpSpPr/>
            <p:nvPr/>
          </p:nvGrpSpPr>
          <p:grpSpPr>
            <a:xfrm>
              <a:off x="6149725" y="1235275"/>
              <a:ext cx="2257750" cy="788100"/>
              <a:chOff x="597925" y="4195250"/>
              <a:chExt cx="2257750" cy="788100"/>
            </a:xfrm>
          </p:grpSpPr>
          <p:sp>
            <p:nvSpPr>
              <p:cNvPr id="162" name="Google Shape;162;p17"/>
              <p:cNvSpPr/>
              <p:nvPr/>
            </p:nvSpPr>
            <p:spPr>
              <a:xfrm>
                <a:off x="597925" y="4195250"/>
                <a:ext cx="990300" cy="788100"/>
              </a:xfrm>
              <a:prstGeom prst="roundRect">
                <a:avLst>
                  <a:gd name="adj" fmla="val 16667"/>
                </a:avLst>
              </a:prstGeom>
              <a:solidFill>
                <a:srgbClr val="8E7CC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600"/>
                  <a:t>Sci-kit</a:t>
                </a:r>
                <a:endParaRPr sz="1600"/>
              </a:p>
              <a:p>
                <a:pPr algn="ctr"/>
                <a:r>
                  <a:rPr lang="en" sz="1600"/>
                  <a:t>Learn</a:t>
                </a:r>
                <a:endParaRPr sz="1600"/>
              </a:p>
            </p:txBody>
          </p:sp>
          <p:sp>
            <p:nvSpPr>
              <p:cNvPr id="163" name="Google Shape;163;p17"/>
              <p:cNvSpPr/>
              <p:nvPr/>
            </p:nvSpPr>
            <p:spPr>
              <a:xfrm>
                <a:off x="1781075" y="4195250"/>
                <a:ext cx="1074600" cy="788100"/>
              </a:xfrm>
              <a:prstGeom prst="roundRect">
                <a:avLst>
                  <a:gd name="adj" fmla="val 16667"/>
                </a:avLst>
              </a:prstGeom>
              <a:solidFill>
                <a:srgbClr val="8E7CC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1600"/>
                  <a:t>TensorFlow</a:t>
                </a:r>
                <a:endParaRPr sz="1600"/>
              </a:p>
            </p:txBody>
          </p:sp>
        </p:grpSp>
      </p:grpSp>
      <p:sp>
        <p:nvSpPr>
          <p:cNvPr id="164" name="Google Shape;164;p17"/>
          <p:cNvSpPr/>
          <p:nvPr/>
        </p:nvSpPr>
        <p:spPr>
          <a:xfrm>
            <a:off x="6796633" y="2082667"/>
            <a:ext cx="2007600" cy="7136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Lineage API</a:t>
            </a:r>
            <a:endParaRPr sz="2400"/>
          </a:p>
        </p:txBody>
      </p:sp>
      <p:sp>
        <p:nvSpPr>
          <p:cNvPr id="165" name="Google Shape;165;p17"/>
          <p:cNvSpPr/>
          <p:nvPr/>
        </p:nvSpPr>
        <p:spPr>
          <a:xfrm>
            <a:off x="4088400" y="2082667"/>
            <a:ext cx="2007600" cy="7136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Command API</a:t>
            </a:r>
            <a:endParaRPr sz="2400"/>
          </a:p>
        </p:txBody>
      </p:sp>
      <p:sp>
        <p:nvSpPr>
          <p:cNvPr id="166" name="Google Shape;166;p17"/>
          <p:cNvSpPr/>
          <p:nvPr/>
        </p:nvSpPr>
        <p:spPr>
          <a:xfrm>
            <a:off x="4088400" y="713600"/>
            <a:ext cx="2007600" cy="11524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CLI</a:t>
            </a:r>
            <a:endParaRPr sz="2400"/>
          </a:p>
          <a:p>
            <a:pPr algn="ctr"/>
            <a:r>
              <a:rPr lang="en" sz="1600"/>
              <a:t>(init, clone,</a:t>
            </a:r>
            <a:endParaRPr sz="1600"/>
          </a:p>
          <a:p>
            <a:pPr algn="ctr"/>
            <a:r>
              <a:rPr lang="en" sz="1600"/>
              <a:t>push, pull, etc.)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578734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112</Words>
  <Application>Microsoft Macintosh PowerPoint</Application>
  <PresentationFormat>Widescreen</PresentationFormat>
  <Paragraphs>83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Fischer</dc:creator>
  <cp:lastModifiedBy>Jeff Fischer</cp:lastModifiedBy>
  <cp:revision>22</cp:revision>
  <dcterms:created xsi:type="dcterms:W3CDTF">2019-03-06T12:53:52Z</dcterms:created>
  <dcterms:modified xsi:type="dcterms:W3CDTF">2019-09-13T21:45:43Z</dcterms:modified>
</cp:coreProperties>
</file>